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130" d="100"/>
          <a:sy n="130" d="100"/>
        </p:scale>
        <p:origin x="960" y="-6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38288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LEA GARCIA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75380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P1642007C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02 MARCH 1986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NUEVA ECIJA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SINGLE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3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56 kgs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5”2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ELEMENTARY GRADUATE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459385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b="1" dirty="0"/>
                        <a:t>OK 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406649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2023-2025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SAUDI ARABIA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735181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5D43540-E0DC-A795-530D-B6F7F1847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25" y="3238077"/>
            <a:ext cx="1624690" cy="3007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C487D-59A7-6B7C-94F5-484F365E0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440" y="1282849"/>
            <a:ext cx="1624690" cy="160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3495</TotalTime>
  <Words>236</Words>
  <Application>Microsoft Office PowerPoint</Application>
  <PresentationFormat>A4 Paper (210x297 mm)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156</cp:revision>
  <cp:lastPrinted>2022-10-27T06:27:35Z</cp:lastPrinted>
  <dcterms:created xsi:type="dcterms:W3CDTF">2021-03-27T06:49:48Z</dcterms:created>
  <dcterms:modified xsi:type="dcterms:W3CDTF">2026-02-08T10:34:20Z</dcterms:modified>
</cp:coreProperties>
</file>