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13" autoAdjust="0"/>
    <p:restoredTop sz="94660"/>
  </p:normalViewPr>
  <p:slideViewPr>
    <p:cSldViewPr snapToGrid="0">
      <p:cViewPr>
        <p:scale>
          <a:sx n="98" d="100"/>
          <a:sy n="98" d="100"/>
        </p:scale>
        <p:origin x="1638" y="-45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14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7416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16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8555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6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894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796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606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63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22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221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532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FB6528CE-50D5-4CE8-AD1C-C32D3CB2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90010"/>
              </p:ext>
            </p:extLst>
          </p:nvPr>
        </p:nvGraphicFramePr>
        <p:xfrm>
          <a:off x="574633" y="903416"/>
          <a:ext cx="5787852" cy="201754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330726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686814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7" name="Table 18">
            <a:extLst>
              <a:ext uri="{FF2B5EF4-FFF2-40B4-BE49-F238E27FC236}">
                <a16:creationId xmlns:a16="http://schemas.microsoft.com/office/drawing/2014/main" id="{EDDC2829-941F-4D68-8D79-D516E8F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574141"/>
              </p:ext>
            </p:extLst>
          </p:nvPr>
        </p:nvGraphicFramePr>
        <p:xfrm>
          <a:off x="582803" y="1254940"/>
          <a:ext cx="4079632" cy="164592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49864">
                  <a:extLst>
                    <a:ext uri="{9D8B030D-6E8A-4147-A177-3AD203B41FA5}">
                      <a16:colId xmlns:a16="http://schemas.microsoft.com/office/drawing/2014/main" val="1572262953"/>
                    </a:ext>
                  </a:extLst>
                </a:gridCol>
                <a:gridCol w="2029768">
                  <a:extLst>
                    <a:ext uri="{9D8B030D-6E8A-4147-A177-3AD203B41FA5}">
                      <a16:colId xmlns:a16="http://schemas.microsoft.com/office/drawing/2014/main" val="1666652224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132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المرجع                </a:t>
                      </a:r>
                      <a:r>
                        <a:rPr lang="en-US" sz="1200" b="0" dirty="0"/>
                        <a:t>Ref. No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57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تاريخ العرض     </a:t>
                      </a:r>
                      <a:r>
                        <a:rPr lang="en-US" sz="1200" dirty="0"/>
                        <a:t>Date of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Issue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2114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100" b="1" dirty="0"/>
                        <a:t>DOMESTIC </a:t>
                      </a:r>
                      <a:r>
                        <a:rPr lang="en-US" sz="1100" b="1"/>
                        <a:t>WORKER 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المهنة                 </a:t>
                      </a:r>
                      <a:r>
                        <a:rPr lang="en-US" sz="1200" dirty="0"/>
                        <a:t>Applied For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948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1500</a:t>
                      </a:r>
                      <a:r>
                        <a:rPr lang="en-US" sz="1200" b="1" baseline="0" dirty="0"/>
                        <a:t> AED</a:t>
                      </a:r>
                      <a:r>
                        <a:rPr lang="en-US" sz="1200" b="1" dirty="0"/>
                        <a:t>/ 400 $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الراتب الشهري </a:t>
                      </a:r>
                      <a:r>
                        <a:rPr lang="en-US" sz="1200" dirty="0"/>
                        <a:t>Monthly Salary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2304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 YEARS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مدة العقد        </a:t>
                      </a:r>
                      <a:r>
                        <a:rPr lang="en-US" sz="1200" dirty="0"/>
                        <a:t>Contract Period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77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CARLA REPDOS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 err="1"/>
                        <a:t>الإسم</a:t>
                      </a:r>
                      <a:r>
                        <a:rPr lang="ar-AE" sz="1200" dirty="0"/>
                        <a:t>                         </a:t>
                      </a:r>
                      <a:r>
                        <a:rPr lang="en-US" sz="1200" dirty="0"/>
                        <a:t>Name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59385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87533820-B158-47FF-8598-70AE5FC9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388"/>
              </p:ext>
            </p:extLst>
          </p:nvPr>
        </p:nvGraphicFramePr>
        <p:xfrm>
          <a:off x="582803" y="2927491"/>
          <a:ext cx="5787852" cy="333178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87977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303460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9" name="Table 20">
            <a:extLst>
              <a:ext uri="{FF2B5EF4-FFF2-40B4-BE49-F238E27FC236}">
                <a16:creationId xmlns:a16="http://schemas.microsoft.com/office/drawing/2014/main" id="{31CAFC7F-5C45-4BE4-ACD4-9BC53564D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965554"/>
              </p:ext>
            </p:extLst>
          </p:nvPr>
        </p:nvGraphicFramePr>
        <p:xfrm>
          <a:off x="576514" y="3238077"/>
          <a:ext cx="4106019" cy="301752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105320">
                  <a:extLst>
                    <a:ext uri="{9D8B030D-6E8A-4147-A177-3AD203B41FA5}">
                      <a16:colId xmlns:a16="http://schemas.microsoft.com/office/drawing/2014/main" val="1535583565"/>
                    </a:ext>
                  </a:extLst>
                </a:gridCol>
                <a:gridCol w="1919235">
                  <a:extLst>
                    <a:ext uri="{9D8B030D-6E8A-4147-A177-3AD203B41FA5}">
                      <a16:colId xmlns:a16="http://schemas.microsoft.com/office/drawing/2014/main" val="342606754"/>
                    </a:ext>
                  </a:extLst>
                </a:gridCol>
                <a:gridCol w="1081464">
                  <a:extLst>
                    <a:ext uri="{9D8B030D-6E8A-4147-A177-3AD203B41FA5}">
                      <a16:colId xmlns:a16="http://schemas.microsoft.com/office/drawing/2014/main" val="667866632"/>
                    </a:ext>
                  </a:extLst>
                </a:gridCol>
              </a:tblGrid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الجنسية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FILIPINA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Nationality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363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الجواز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P0025923D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Pass. 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283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الديانة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ROMAN CATHOLIC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Religion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360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18 SEP 1994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Date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2762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العمر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Age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5237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مكان الولادة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QUIRINO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Place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4284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الحالة الاجتماعية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SINGLE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Marital Status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3476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عدد الأبناء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4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150" b="0" dirty="0"/>
                        <a:t>No.</a:t>
                      </a:r>
                      <a:r>
                        <a:rPr lang="en-US" sz="1150" b="0" baseline="0" dirty="0"/>
                        <a:t> of Children</a:t>
                      </a:r>
                      <a:endParaRPr lang="ar-AE" sz="11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7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الوزن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40 kgs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0704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الطول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5”1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Height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105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التعليم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100" b="1" dirty="0"/>
                        <a:t>HIGH SCHOOL GRADUATE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Education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75183"/>
                  </a:ext>
                </a:extLst>
              </a:tr>
            </a:tbl>
          </a:graphicData>
        </a:graphic>
      </p:graphicFrame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5D6BEF4E-412D-4B7E-B0EC-F0BC80331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0525"/>
              </p:ext>
            </p:extLst>
          </p:nvPr>
        </p:nvGraphicFramePr>
        <p:xfrm>
          <a:off x="573378" y="6275693"/>
          <a:ext cx="3116872" cy="168057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311687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93045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Language / </a:t>
                      </a:r>
                      <a:r>
                        <a:rPr lang="ar-AE" i="1" dirty="0"/>
                        <a:t>اللغات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83390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8" name="Table 16">
            <a:extLst>
              <a:ext uri="{FF2B5EF4-FFF2-40B4-BE49-F238E27FC236}">
                <a16:creationId xmlns:a16="http://schemas.microsoft.com/office/drawing/2014/main" id="{CD9FEC46-BDA2-436A-9622-FC1FC080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895"/>
              </p:ext>
            </p:extLst>
          </p:nvPr>
        </p:nvGraphicFramePr>
        <p:xfrm>
          <a:off x="3692771" y="6275693"/>
          <a:ext cx="2686055" cy="168886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686055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Experience / </a:t>
                      </a:r>
                      <a:r>
                        <a:rPr lang="ar-AE" i="1" dirty="0"/>
                        <a:t>الخبرات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9168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4D5A5A3E-7A4D-4DB0-B173-EBE285736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073774"/>
              </p:ext>
            </p:extLst>
          </p:nvPr>
        </p:nvGraphicFramePr>
        <p:xfrm>
          <a:off x="582803" y="6560431"/>
          <a:ext cx="3116872" cy="1391697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665073">
                  <a:extLst>
                    <a:ext uri="{9D8B030D-6E8A-4147-A177-3AD203B41FA5}">
                      <a16:colId xmlns:a16="http://schemas.microsoft.com/office/drawing/2014/main" val="1497570163"/>
                    </a:ext>
                  </a:extLst>
                </a:gridCol>
                <a:gridCol w="520636">
                  <a:extLst>
                    <a:ext uri="{9D8B030D-6E8A-4147-A177-3AD203B41FA5}">
                      <a16:colId xmlns:a16="http://schemas.microsoft.com/office/drawing/2014/main" val="2342114482"/>
                    </a:ext>
                  </a:extLst>
                </a:gridCol>
                <a:gridCol w="544489">
                  <a:extLst>
                    <a:ext uri="{9D8B030D-6E8A-4147-A177-3AD203B41FA5}">
                      <a16:colId xmlns:a16="http://schemas.microsoft.com/office/drawing/2014/main" val="2006773395"/>
                    </a:ext>
                  </a:extLst>
                </a:gridCol>
                <a:gridCol w="1386674">
                  <a:extLst>
                    <a:ext uri="{9D8B030D-6E8A-4147-A177-3AD203B41FA5}">
                      <a16:colId xmlns:a16="http://schemas.microsoft.com/office/drawing/2014/main" val="4147653541"/>
                    </a:ext>
                  </a:extLst>
                </a:gridCol>
              </a:tblGrid>
              <a:tr h="329101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Fluent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Fair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Poor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7766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العربية </a:t>
                      </a:r>
                      <a:r>
                        <a:rPr lang="en-US" sz="1200" dirty="0"/>
                        <a:t> Arabic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00229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 </a:t>
                      </a:r>
                      <a:r>
                        <a:rPr lang="en-US" b="1" dirty="0"/>
                        <a:t>OK</a:t>
                      </a:r>
                      <a:r>
                        <a:rPr lang="en-US" dirty="0"/>
                        <a:t>  </a:t>
                      </a:r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الإنجليزية </a:t>
                      </a:r>
                      <a:r>
                        <a:rPr lang="en-US" sz="1200" dirty="0"/>
                        <a:t>English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9665"/>
                  </a:ext>
                </a:extLst>
              </a:tr>
              <a:tr h="40439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الأخرى </a:t>
                      </a:r>
                      <a:r>
                        <a:rPr lang="en-US" sz="1200" dirty="0"/>
                        <a:t>Other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7691"/>
                  </a:ext>
                </a:extLst>
              </a:tr>
            </a:tbl>
          </a:graphicData>
        </a:graphic>
      </p:graphicFrame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F2D2B4FB-CCDD-494B-A916-B16ECAD6E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493148"/>
              </p:ext>
            </p:extLst>
          </p:nvPr>
        </p:nvGraphicFramePr>
        <p:xfrm>
          <a:off x="3709100" y="6577198"/>
          <a:ext cx="2653384" cy="1402534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326692">
                  <a:extLst>
                    <a:ext uri="{9D8B030D-6E8A-4147-A177-3AD203B41FA5}">
                      <a16:colId xmlns:a16="http://schemas.microsoft.com/office/drawing/2014/main" val="3848520176"/>
                    </a:ext>
                  </a:extLst>
                </a:gridCol>
                <a:gridCol w="1326692">
                  <a:extLst>
                    <a:ext uri="{9D8B030D-6E8A-4147-A177-3AD203B41FA5}">
                      <a16:colId xmlns:a16="http://schemas.microsoft.com/office/drawing/2014/main" val="263120856"/>
                    </a:ext>
                  </a:extLst>
                </a:gridCol>
              </a:tblGrid>
              <a:tr h="307696"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المدة </a:t>
                      </a:r>
                      <a:r>
                        <a:rPr lang="en-US" sz="1200" dirty="0"/>
                        <a:t>Duration /</a:t>
                      </a:r>
                      <a:endParaRPr lang="ar-A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البلد</a:t>
                      </a:r>
                      <a:r>
                        <a:rPr lang="en-US" sz="1200" dirty="0"/>
                        <a:t>Country / 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164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8355"/>
                  </a:ext>
                </a:extLst>
              </a:tr>
              <a:tr h="340658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FIRST TIMER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PH EXPERIENCE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60075"/>
                  </a:ext>
                </a:extLst>
              </a:tr>
              <a:tr h="422486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42003"/>
                  </a:ext>
                </a:extLst>
              </a:tr>
            </a:tbl>
          </a:graphicData>
        </a:graphic>
      </p:graphicFrame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EE22C10D-7C90-4559-8B73-237F98AEE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458238"/>
              </p:ext>
            </p:extLst>
          </p:nvPr>
        </p:nvGraphicFramePr>
        <p:xfrm>
          <a:off x="572756" y="7862048"/>
          <a:ext cx="5807947" cy="890307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807947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890307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Skills / </a:t>
                      </a:r>
                      <a:r>
                        <a:rPr lang="ar-AE" i="1" dirty="0"/>
                        <a:t>المهارات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</a:tbl>
          </a:graphicData>
        </a:graphic>
      </p:graphicFrame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642EC461-AE1B-4C52-ACBA-3FC9C6F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415351"/>
              </p:ext>
            </p:extLst>
          </p:nvPr>
        </p:nvGraphicFramePr>
        <p:xfrm>
          <a:off x="580197" y="8220636"/>
          <a:ext cx="5801553" cy="7543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893645">
                  <a:extLst>
                    <a:ext uri="{9D8B030D-6E8A-4147-A177-3AD203B41FA5}">
                      <a16:colId xmlns:a16="http://schemas.microsoft.com/office/drawing/2014/main" val="173356579"/>
                    </a:ext>
                  </a:extLst>
                </a:gridCol>
                <a:gridCol w="868449">
                  <a:extLst>
                    <a:ext uri="{9D8B030D-6E8A-4147-A177-3AD203B41FA5}">
                      <a16:colId xmlns:a16="http://schemas.microsoft.com/office/drawing/2014/main" val="2866562163"/>
                    </a:ext>
                  </a:extLst>
                </a:gridCol>
                <a:gridCol w="781081">
                  <a:extLst>
                    <a:ext uri="{9D8B030D-6E8A-4147-A177-3AD203B41FA5}">
                      <a16:colId xmlns:a16="http://schemas.microsoft.com/office/drawing/2014/main" val="615201660"/>
                    </a:ext>
                  </a:extLst>
                </a:gridCol>
                <a:gridCol w="847934">
                  <a:extLst>
                    <a:ext uri="{9D8B030D-6E8A-4147-A177-3AD203B41FA5}">
                      <a16:colId xmlns:a16="http://schemas.microsoft.com/office/drawing/2014/main" val="4159529181"/>
                    </a:ext>
                  </a:extLst>
                </a:gridCol>
                <a:gridCol w="1383412">
                  <a:extLst>
                    <a:ext uri="{9D8B030D-6E8A-4147-A177-3AD203B41FA5}">
                      <a16:colId xmlns:a16="http://schemas.microsoft.com/office/drawing/2014/main" val="2035594229"/>
                    </a:ext>
                  </a:extLst>
                </a:gridCol>
                <a:gridCol w="1027032">
                  <a:extLst>
                    <a:ext uri="{9D8B030D-6E8A-4147-A177-3AD203B41FA5}">
                      <a16:colId xmlns:a16="http://schemas.microsoft.com/office/drawing/2014/main" val="3111733868"/>
                    </a:ext>
                  </a:extLst>
                </a:gridCol>
              </a:tblGrid>
              <a:tr h="323868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Driving</a:t>
                      </a:r>
                      <a:r>
                        <a:rPr lang="ar-AE" sz="1200" b="0" dirty="0"/>
                        <a:t>  قيادة السيارة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Ironing</a:t>
                      </a:r>
                      <a:r>
                        <a:rPr lang="ar-AE" sz="1200" b="0" dirty="0"/>
                        <a:t> الكوي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Cooking</a:t>
                      </a:r>
                      <a:r>
                        <a:rPr lang="ar-AE" sz="1200" b="0" dirty="0"/>
                        <a:t> الطبخ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Washing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الغسيل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Taking care</a:t>
                      </a:r>
                      <a:r>
                        <a:rPr lang="en-US" sz="1200" b="0" baseline="0" dirty="0"/>
                        <a:t> of kids </a:t>
                      </a:r>
                      <a:endParaRPr lang="ar-AE" sz="1200" b="0" baseline="0" dirty="0"/>
                    </a:p>
                    <a:p>
                      <a:pPr algn="ctr" rtl="1"/>
                      <a:r>
                        <a:rPr lang="ar-AE" sz="1200" b="0" baseline="0" dirty="0"/>
                        <a:t>رعاية الأطفال</a:t>
                      </a:r>
                      <a:endParaRPr lang="ar-A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Cleaning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التنظيف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2006"/>
                  </a:ext>
                </a:extLst>
              </a:tr>
              <a:tr h="24038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NO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WILLING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2311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15D3B42-372F-44FF-92FE-1C748E7F145B}"/>
              </a:ext>
            </a:extLst>
          </p:cNvPr>
          <p:cNvSpPr/>
          <p:nvPr/>
        </p:nvSpPr>
        <p:spPr>
          <a:xfrm>
            <a:off x="521528" y="234361"/>
            <a:ext cx="5782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أون تايم لخدمات العمالة المساعدة ذ.م.م</a:t>
            </a:r>
            <a:r>
              <a:rPr lang="ar-AE" sz="1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en-US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897533"/>
              </p:ext>
            </p:extLst>
          </p:nvPr>
        </p:nvGraphicFramePr>
        <p:xfrm>
          <a:off x="546848" y="779929"/>
          <a:ext cx="5819722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89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i="1" dirty="0"/>
                        <a:t> طلب</a:t>
                      </a:r>
                      <a:r>
                        <a:rPr lang="ar-AE" i="1" baseline="0" dirty="0"/>
                        <a:t> توظيف </a:t>
                      </a:r>
                      <a:r>
                        <a:rPr lang="ar-AE" i="1" dirty="0"/>
                        <a:t> /</a:t>
                      </a:r>
                      <a:r>
                        <a:rPr lang="ar-AE" i="1" baseline="0" dirty="0"/>
                        <a:t> </a:t>
                      </a:r>
                      <a:r>
                        <a:rPr lang="en-US" i="1" dirty="0"/>
                        <a:t> Application For Employment</a:t>
                      </a:r>
                      <a:endParaRPr lang="ar-AE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attached video</a:t>
                      </a:r>
                      <a:r>
                        <a:rPr lang="ar-AE" baseline="0" dirty="0"/>
                        <a:t> شاهد الفيديو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78665"/>
              </p:ext>
            </p:extLst>
          </p:nvPr>
        </p:nvGraphicFramePr>
        <p:xfrm>
          <a:off x="555811" y="2903221"/>
          <a:ext cx="582705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r>
                        <a:rPr lang="ar-AE" dirty="0"/>
                        <a:t>المعلومات</a:t>
                      </a:r>
                      <a:r>
                        <a:rPr lang="ar-AE" baseline="0" dirty="0"/>
                        <a:t> الشخصية / </a:t>
                      </a:r>
                      <a:r>
                        <a:rPr lang="en-US" baseline="0" dirty="0"/>
                        <a:t>Personal Information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صورة العاملة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5342965" y="1057835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289177" y="2958352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52925"/>
              </p:ext>
            </p:extLst>
          </p:nvPr>
        </p:nvGraphicFramePr>
        <p:xfrm>
          <a:off x="555812" y="9005047"/>
          <a:ext cx="5844987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ar-AE" sz="1000" dirty="0"/>
                        <a:t>أون</a:t>
                      </a:r>
                      <a:r>
                        <a:rPr lang="ar-AE" sz="1000" baseline="0" dirty="0"/>
                        <a:t> تايم لخدمات العمالة المساعدة ذ.م.م </a:t>
                      </a:r>
                      <a:r>
                        <a:rPr lang="en-US" sz="1000" baseline="0" dirty="0"/>
                        <a:t>On Time Employment Services L.L.C                                                                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ar-AE" sz="1000" baseline="0" dirty="0"/>
                        <a:t>مدينة العين - زاخر - مكاني مول - بجانب مصرف أبوظبي الاسلامي</a:t>
                      </a:r>
                      <a:r>
                        <a:rPr lang="en-US" sz="1000" baseline="0" dirty="0"/>
                        <a:t>Alain City – </a:t>
                      </a:r>
                      <a:r>
                        <a:rPr lang="en-US" sz="1000" baseline="0" dirty="0" err="1"/>
                        <a:t>Zakhir</a:t>
                      </a:r>
                      <a:r>
                        <a:rPr lang="en-US" sz="1000" baseline="0" dirty="0"/>
                        <a:t> – </a:t>
                      </a:r>
                      <a:r>
                        <a:rPr lang="en-US" sz="1000" baseline="0" dirty="0" err="1"/>
                        <a:t>Makani</a:t>
                      </a:r>
                      <a:r>
                        <a:rPr lang="en-US" sz="1000" baseline="0" dirty="0"/>
                        <a:t> Mall – Next to (ADIB)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en-US" sz="1000" baseline="0" dirty="0"/>
                        <a:t>Email: Ontimetadbeer@gmail.com   Contact No : 03-7322346 - 0506670980 0506653188</a:t>
                      </a:r>
                      <a:endParaRPr lang="ar-A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C7B71B6-9B8B-6309-B9F9-04B857730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730" y="3224671"/>
            <a:ext cx="1600082" cy="301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907000-2855-7B14-118D-52C3A2B74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24" y="1282849"/>
            <a:ext cx="1621283" cy="159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3487</TotalTime>
  <Words>236</Words>
  <Application>Microsoft Office PowerPoint</Application>
  <PresentationFormat>A4 Paper (210x297 mm)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pc20</dc:creator>
  <cp:lastModifiedBy>Carmela Pascual</cp:lastModifiedBy>
  <cp:revision>154</cp:revision>
  <cp:lastPrinted>2022-10-27T06:27:35Z</cp:lastPrinted>
  <dcterms:created xsi:type="dcterms:W3CDTF">2021-03-27T06:49:48Z</dcterms:created>
  <dcterms:modified xsi:type="dcterms:W3CDTF">2026-02-08T02:17:51Z</dcterms:modified>
</cp:coreProperties>
</file>